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171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48050525"/>
              </p:ext>
            </p:extLst>
          </p:nvPr>
        </p:nvGraphicFramePr>
        <p:xfrm>
          <a:off x="307975" y="2420888"/>
          <a:ext cx="4465638" cy="25202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5202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№151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0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 мая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31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01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июня</a:t>
            </a:r>
            <a:endParaRPr lang="kk-KZ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31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мая по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01 июня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утром и днем дождь, гроза. Ветер юго-восточный с переходом на северо-западный 8-13 м/с. Температура воздуха ночью 17-19, днем 29-31 тепла.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02 июня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01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июня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по 08 ч. 02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июня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северо-западный с переходом на северо-восточный 9-14 м/с. Температура воздуха 15-17 тепла.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12970" y="3141336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79231147"/>
              </p:ext>
            </p:extLst>
          </p:nvPr>
        </p:nvGraphicFramePr>
        <p:xfrm>
          <a:off x="4953000" y="4094578"/>
          <a:ext cx="4643470" cy="20191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0.042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751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0.575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4487" y="5950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9307" y="6181987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Рахметова Ж.А./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25815</TotalTime>
  <Words>601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5232</cp:revision>
  <cp:lastPrinted>2021-07-01T03:56:27Z</cp:lastPrinted>
  <dcterms:created xsi:type="dcterms:W3CDTF">2018-03-27T06:03:00Z</dcterms:created>
  <dcterms:modified xsi:type="dcterms:W3CDTF">2026-05-31T07:28:37Z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